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316" r:id="rId15"/>
    <p:sldId id="296" r:id="rId16"/>
    <p:sldId id="283" r:id="rId17"/>
    <p:sldId id="333" r:id="rId18"/>
    <p:sldId id="334" r:id="rId19"/>
    <p:sldId id="264" r:id="rId20"/>
    <p:sldId id="301" r:id="rId21"/>
    <p:sldId id="277" r:id="rId22"/>
    <p:sldId id="298" r:id="rId23"/>
    <p:sldId id="279" r:id="rId24"/>
    <p:sldId id="284" r:id="rId25"/>
    <p:sldId id="299" r:id="rId26"/>
    <p:sldId id="280" r:id="rId27"/>
    <p:sldId id="285" r:id="rId28"/>
    <p:sldId id="302" r:id="rId29"/>
    <p:sldId id="281" r:id="rId30"/>
    <p:sldId id="300" r:id="rId31"/>
    <p:sldId id="282" r:id="rId32"/>
    <p:sldId id="305" r:id="rId33"/>
    <p:sldId id="306" r:id="rId34"/>
    <p:sldId id="307" r:id="rId35"/>
    <p:sldId id="262" r:id="rId36"/>
    <p:sldId id="338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13" r:id="rId49"/>
    <p:sldId id="312" r:id="rId50"/>
    <p:sldId id="276" r:id="rId51"/>
    <p:sldId id="308" r:id="rId52"/>
    <p:sldId id="309" r:id="rId53"/>
    <p:sldId id="310" r:id="rId54"/>
    <p:sldId id="311" r:id="rId55"/>
    <p:sldId id="328" r:id="rId56"/>
    <p:sldId id="330" r:id="rId57"/>
    <p:sldId id="331" r:id="rId58"/>
    <p:sldId id="332" r:id="rId59"/>
    <p:sldId id="329" r:id="rId60"/>
    <p:sldId id="272" r:id="rId61"/>
    <p:sldId id="297" r:id="rId62"/>
    <p:sldId id="314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04" d="100"/>
          <a:sy n="104" d="100"/>
        </p:scale>
        <p:origin x="144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Unprecendented</a:t>
            </a:r>
            <a:r>
              <a:rPr lang="en-US" dirty="0" smtClean="0"/>
              <a:t> Data Storage comes Unprecedented Data Acquisition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2"/>
            <a:ext cx="2538101" cy="13943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Crowd Sourcing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smtClean="0"/>
              <a:t>or Windows, by installing </a:t>
            </a:r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Via the above methods but with </a:t>
            </a:r>
            <a:r>
              <a:rPr lang="en-US" dirty="0" smtClean="0"/>
              <a:t>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presentation appendix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err="1" smtClean="0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</a:t>
            </a:r>
            <a:r>
              <a:rPr lang="en-US" dirty="0" smtClean="0"/>
              <a:t>Cross</a:t>
            </a:r>
            <a:endParaRPr lang="en-US" dirty="0" smtClean="0"/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</a:t>
            </a:r>
            <a:r>
              <a:rPr lang="en-US" dirty="0" smtClean="0"/>
              <a:t>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4729329"/>
            <a:ext cx="4879521" cy="19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Appendix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17693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3923</TotalTime>
  <Words>958</Words>
  <Application>Microsoft Office PowerPoint</Application>
  <PresentationFormat>Widescreen</PresentationFormat>
  <Paragraphs>192</Paragraphs>
  <Slides>65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Unprecendented Data Storage comes Unprecedented Data Acquisition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Fin</vt:lpstr>
      <vt:lpstr>Appendix</vt:lpstr>
      <vt:lpstr>Installation and Usage</vt:lpstr>
      <vt:lpstr>Installation (cont.)</vt:lpstr>
      <vt:lpstr>Running OpenDroneMap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81</cp:revision>
  <dcterms:created xsi:type="dcterms:W3CDTF">2017-02-06T15:39:25Z</dcterms:created>
  <dcterms:modified xsi:type="dcterms:W3CDTF">2017-03-14T04:40:31Z</dcterms:modified>
</cp:coreProperties>
</file>